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Trabajadoras a Domicilio </a:t>
            </a:r>
            <a:endParaRPr lang="es-GT" dirty="0"/>
          </a:p>
        </p:txBody>
      </p:sp>
      <p:pic>
        <p:nvPicPr>
          <p:cNvPr id="4" name="3 Marcador de contenido" descr="mesa t. a domicilio.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Trabajadoras Sindicalistas</a:t>
            </a:r>
            <a:endParaRPr lang="es-GT" dirty="0"/>
          </a:p>
        </p:txBody>
      </p:sp>
      <p:pic>
        <p:nvPicPr>
          <p:cNvPr id="4" name="3 Marcador de contenido" descr="mesa sindica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Trabajo sexual </a:t>
            </a:r>
            <a:endParaRPr lang="es-GT" dirty="0"/>
          </a:p>
        </p:txBody>
      </p:sp>
      <p:pic>
        <p:nvPicPr>
          <p:cNvPr id="4" name="3 Marcador de contenido" descr="mesa t. sexua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Trabajadoras Transgéneros </a:t>
            </a:r>
            <a:endParaRPr lang="es-GT" dirty="0"/>
          </a:p>
        </p:txBody>
      </p:sp>
      <p:pic>
        <p:nvPicPr>
          <p:cNvPr id="4" name="3 Marcador de contenido" descr="mesa tran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s-GT" dirty="0" smtClean="0"/>
              <a:t>Plenarias </a:t>
            </a:r>
            <a:endParaRPr lang="es-GT" dirty="0"/>
          </a:p>
        </p:txBody>
      </p:sp>
      <p:pic>
        <p:nvPicPr>
          <p:cNvPr id="4" name="3 Marcador de contenido" descr="Plenari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00562" y="1285859"/>
            <a:ext cx="3714776" cy="2625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plenari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1" y="4143380"/>
            <a:ext cx="3571900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 descr="plenari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214422"/>
            <a:ext cx="3571900" cy="2678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6 Imagen" descr="Discución en las plenaria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472" y="4071942"/>
            <a:ext cx="3500462" cy="2524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Conversatorio con Centro-sur-</a:t>
            </a:r>
            <a:r>
              <a:rPr lang="es-GT" dirty="0" err="1" smtClean="0"/>
              <a:t>américa</a:t>
            </a:r>
            <a:endParaRPr lang="es-GT" dirty="0"/>
          </a:p>
        </p:txBody>
      </p:sp>
      <p:pic>
        <p:nvPicPr>
          <p:cNvPr id="4" name="3 Marcador de contenido" descr="conversatorio con extranjeras centrosurameric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A la hora de las comidas y recesos </a:t>
            </a:r>
            <a:endParaRPr lang="es-GT" dirty="0"/>
          </a:p>
        </p:txBody>
      </p:sp>
      <p:pic>
        <p:nvPicPr>
          <p:cNvPr id="4" name="3 Marcador de contenido" descr="a la hora de las comidas.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973150">
            <a:off x="978977" y="1242685"/>
            <a:ext cx="3614940" cy="2409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a la hora del reces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620582">
            <a:off x="4767900" y="2376825"/>
            <a:ext cx="3358194" cy="2238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9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Actividades de Auto cuidado </a:t>
            </a:r>
            <a:endParaRPr lang="es-GT" dirty="0"/>
          </a:p>
        </p:txBody>
      </p:sp>
      <p:pic>
        <p:nvPicPr>
          <p:cNvPr id="4" name="3 Marcador de contenido" descr="autocuidado de UDEFEGUA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0" contrast="30000"/>
          </a:blip>
          <a:stretch>
            <a:fillRect/>
          </a:stretch>
        </p:blipFill>
        <p:spPr>
          <a:xfrm rot="21043580">
            <a:off x="4620632" y="2238168"/>
            <a:ext cx="4058947" cy="2705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autocuidado udegegu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400768">
            <a:off x="796273" y="1090203"/>
            <a:ext cx="4386444" cy="292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El </a:t>
            </a:r>
            <a:r>
              <a:rPr lang="es-GT" dirty="0" err="1" smtClean="0"/>
              <a:t>Akelarde</a:t>
            </a:r>
            <a:r>
              <a:rPr lang="es-GT" dirty="0" smtClean="0"/>
              <a:t> de las mujeres </a:t>
            </a:r>
            <a:endParaRPr lang="es-GT" dirty="0"/>
          </a:p>
        </p:txBody>
      </p:sp>
      <p:pic>
        <p:nvPicPr>
          <p:cNvPr id="4" name="3 Marcador de contenido" descr="en akelarde, en la noche Cantando Natash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785794"/>
            <a:ext cx="4071966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Yajaiara cantando en el akelar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2357430"/>
            <a:ext cx="3893339" cy="2595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Mensaje de Mama Cash </a:t>
            </a:r>
            <a:endParaRPr lang="es-GT" dirty="0"/>
          </a:p>
        </p:txBody>
      </p:sp>
      <p:pic>
        <p:nvPicPr>
          <p:cNvPr id="7" name="6 Marcador de contenido" descr="mensaje mama cash 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461" t="24143" r="19523"/>
          <a:stretch>
            <a:fillRect/>
          </a:stretch>
        </p:blipFill>
        <p:spPr>
          <a:xfrm>
            <a:off x="714348" y="928670"/>
            <a:ext cx="3643338" cy="3121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mensaje de mama cash.png"/>
          <p:cNvPicPr>
            <a:picLocks noChangeAspect="1"/>
          </p:cNvPicPr>
          <p:nvPr/>
        </p:nvPicPr>
        <p:blipFill>
          <a:blip r:embed="rId3" cstate="print"/>
          <a:srcRect l="19231" t="11539" r="21153"/>
          <a:stretch>
            <a:fillRect/>
          </a:stretch>
        </p:blipFill>
        <p:spPr>
          <a:xfrm>
            <a:off x="4929190" y="1571612"/>
            <a:ext cx="3466330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Compañeras viendo sus carpetas</a:t>
            </a:r>
            <a:endParaRPr lang="es-GT" dirty="0"/>
          </a:p>
        </p:txBody>
      </p:sp>
      <p:pic>
        <p:nvPicPr>
          <p:cNvPr id="4" name="3 Marcador de contenido" descr="Compañeras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85918" y="785794"/>
            <a:ext cx="5583767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GT" sz="2400" dirty="0" smtClean="0"/>
              <a:t>Entrega de la Declaratoria </a:t>
            </a:r>
            <a:br>
              <a:rPr lang="es-GT" sz="2400" dirty="0" smtClean="0"/>
            </a:br>
            <a:r>
              <a:rPr lang="es-GT" sz="2400" dirty="0" smtClean="0"/>
              <a:t>al  IGSS, PDH,  Delegados a la OIT 2012 y compañera de Nicaragua </a:t>
            </a:r>
            <a:endParaRPr lang="es-GT" sz="2400" dirty="0"/>
          </a:p>
        </p:txBody>
      </p:sp>
      <p:pic>
        <p:nvPicPr>
          <p:cNvPr id="4" name="3 Marcador de contenido" descr="entrega declaratoria a delegados a OI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571480"/>
            <a:ext cx="3071834" cy="2047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entrega de la declaratoria a Nicaragu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714620"/>
            <a:ext cx="3321867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5 Imagen" descr="entrega declaratoria a PD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571480"/>
            <a:ext cx="3143272" cy="2095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6 Imagen" descr="entrega declaratoria al IGS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24" y="2714620"/>
            <a:ext cx="3214710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Clausura</a:t>
            </a:r>
            <a:endParaRPr lang="es-GT" dirty="0"/>
          </a:p>
        </p:txBody>
      </p:sp>
      <p:pic>
        <p:nvPicPr>
          <p:cNvPr id="4" name="3 Marcador de contenido" descr="acto de calusur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785794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118</TotalTime>
  <Words>43</Words>
  <Application>Microsoft Office PowerPoint</Application>
  <PresentationFormat>Presentación en pantalla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Aspecto</vt:lpstr>
      <vt:lpstr>Trabajadoras a Domicilio </vt:lpstr>
      <vt:lpstr>Trabajadoras Sindicalistas</vt:lpstr>
      <vt:lpstr>Trabajo sexual </vt:lpstr>
      <vt:lpstr>Trabajadoras Transgéneros </vt:lpstr>
      <vt:lpstr>Plenarias </vt:lpstr>
      <vt:lpstr>Conversatorio con Centro-sur-américa</vt:lpstr>
      <vt:lpstr>A la hora de las comidas y recesos </vt:lpstr>
      <vt:lpstr>Actividades de Auto cuidado </vt:lpstr>
      <vt:lpstr>El Akelarde de las mujeres </vt:lpstr>
      <vt:lpstr>Mensaje de Mama Cash </vt:lpstr>
      <vt:lpstr>Compañeras viendo sus carpetas</vt:lpstr>
      <vt:lpstr>Entrega de la Declaratoria  al  IGSS, PDH,  Delegados a la OIT 2012 y compañera de Nicaragua </vt:lpstr>
      <vt:lpstr>Clausura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Maritza</dc:creator>
  <cp:lastModifiedBy>Maritza</cp:lastModifiedBy>
  <cp:revision>24</cp:revision>
  <dcterms:created xsi:type="dcterms:W3CDTF">2012-05-24T20:01:58Z</dcterms:created>
  <dcterms:modified xsi:type="dcterms:W3CDTF">2012-05-27T17:29:15Z</dcterms:modified>
</cp:coreProperties>
</file>