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s-G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 redondeado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4 Título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0" name="19 Subtítulo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 redondeado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dondear rectángulo de esquina sencilla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GT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 redondeado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 redondeado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12 Marcador de título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F17F010-D3DC-46A4-84EA-E17E42525413}" type="datetimeFigureOut">
              <a:rPr lang="es-GT" smtClean="0"/>
              <a:pPr/>
              <a:t>27/05/2012</a:t>
            </a:fld>
            <a:endParaRPr lang="es-GT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s-GT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3B80DEA-12E4-4971-AD20-53D91A1F714A}" type="slidenum">
              <a:rPr lang="es-GT" smtClean="0"/>
              <a:pPr/>
              <a:t>‹Nº›</a:t>
            </a:fld>
            <a:endParaRPr lang="es-G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500166" y="357166"/>
            <a:ext cx="7358114" cy="2857520"/>
          </a:xfrm>
        </p:spPr>
        <p:txBody>
          <a:bodyPr>
            <a:normAutofit fontScale="90000"/>
          </a:bodyPr>
          <a:lstStyle/>
          <a:p>
            <a:r>
              <a:rPr lang="es-ES" sz="3600" b="1" dirty="0">
                <a:solidFill>
                  <a:schemeClr val="accent4">
                    <a:lumMod val="75000"/>
                  </a:schemeClr>
                </a:solidFill>
              </a:rPr>
              <a:t>3er.  </a:t>
            </a:r>
            <a:r>
              <a:rPr lang="es-ES" sz="3200" b="1" dirty="0">
                <a:solidFill>
                  <a:schemeClr val="accent4">
                    <a:lumMod val="75000"/>
                  </a:schemeClr>
                </a:solidFill>
              </a:rPr>
              <a:t>CONGRESO DE MUJERES TRABAJADORAS DE GUATEMALA  </a:t>
            </a:r>
            <a:r>
              <a:rPr lang="es-GT" sz="3600" dirty="0"/>
              <a:t/>
            </a:r>
            <a:br>
              <a:rPr lang="es-GT" sz="3600" dirty="0"/>
            </a:br>
            <a:r>
              <a:rPr lang="es-ES" sz="2000" b="1" i="1" dirty="0"/>
              <a:t>“el poder que nos mueve, nos permite que sigamos adelante”</a:t>
            </a:r>
            <a:r>
              <a:rPr lang="es-GT" sz="2000" dirty="0"/>
              <a:t/>
            </a:r>
            <a:br>
              <a:rPr lang="es-GT" sz="2000" dirty="0"/>
            </a:br>
            <a:r>
              <a:rPr lang="es-ES" sz="2000" b="1" dirty="0"/>
              <a:t>18, 19 y 20 de mayo 2012, Chimaltenango Guatemala</a:t>
            </a:r>
            <a:r>
              <a:rPr lang="es-ES" sz="2200" b="1" dirty="0"/>
              <a:t>. </a:t>
            </a:r>
            <a:r>
              <a:rPr lang="es-GT" sz="2200" dirty="0"/>
              <a:t/>
            </a:r>
            <a:br>
              <a:rPr lang="es-GT" sz="2200" dirty="0"/>
            </a:br>
            <a:endParaRPr lang="es-GT" sz="2200" dirty="0"/>
          </a:p>
        </p:txBody>
      </p:sp>
      <p:pic>
        <p:nvPicPr>
          <p:cNvPr id="4" name="3 Imagen" descr="todas.png"/>
          <p:cNvPicPr>
            <a:picLocks noChangeAspect="1"/>
          </p:cNvPicPr>
          <p:nvPr/>
        </p:nvPicPr>
        <p:blipFill>
          <a:blip r:embed="rId2" cstate="print">
            <a:lum bright="20000" contrast="30000"/>
          </a:blip>
          <a:srcRect l="6849" t="17582" r="10959" b="11817"/>
          <a:stretch>
            <a:fillRect/>
          </a:stretch>
        </p:blipFill>
        <p:spPr>
          <a:xfrm>
            <a:off x="1714480" y="3000372"/>
            <a:ext cx="5286412" cy="3083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4 Imagen" descr="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85728"/>
            <a:ext cx="1785950" cy="15453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7000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/>
            </a:r>
            <a:br>
              <a:rPr lang="es-GT" dirty="0" smtClean="0"/>
            </a:br>
            <a:r>
              <a:rPr lang="es-GT" dirty="0" smtClean="0"/>
              <a:t>Inscripción</a:t>
            </a:r>
            <a:br>
              <a:rPr lang="es-GT" dirty="0" smtClean="0"/>
            </a:br>
            <a:endParaRPr lang="es-GT" dirty="0"/>
          </a:p>
        </p:txBody>
      </p:sp>
      <p:pic>
        <p:nvPicPr>
          <p:cNvPr id="4" name="3 Marcador de contenido" descr="entrada al congreso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4150" y="530225"/>
            <a:ext cx="6281738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Equipo de ATRAHDOM </a:t>
            </a:r>
            <a:endParaRPr lang="es-GT" dirty="0"/>
          </a:p>
        </p:txBody>
      </p:sp>
      <p:pic>
        <p:nvPicPr>
          <p:cNvPr id="4" name="3 Marcador de contenido" descr="equipo de ATRAHDO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00166" y="857232"/>
            <a:ext cx="6429420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Invocación espiritual </a:t>
            </a:r>
            <a:endParaRPr lang="es-GT" dirty="0"/>
          </a:p>
        </p:txBody>
      </p:sp>
      <p:pic>
        <p:nvPicPr>
          <p:cNvPr id="4" name="3 Marcador de contenido" descr="invocación espiritua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16222"/>
          <a:stretch>
            <a:fillRect/>
          </a:stretch>
        </p:blipFill>
        <p:spPr>
          <a:xfrm>
            <a:off x="1571604" y="571480"/>
            <a:ext cx="6215106" cy="46974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Entonando el Himno Nacional </a:t>
            </a:r>
            <a:endParaRPr lang="es-GT" dirty="0"/>
          </a:p>
        </p:txBody>
      </p:sp>
      <p:pic>
        <p:nvPicPr>
          <p:cNvPr id="4" name="3 Marcador de contenido" descr="cantando el Himno Naciona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4150" y="530225"/>
            <a:ext cx="6281738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Homenaje a </a:t>
            </a:r>
            <a:r>
              <a:rPr lang="es-GT" dirty="0" err="1" smtClean="0"/>
              <a:t>Quike</a:t>
            </a:r>
            <a:r>
              <a:rPr lang="es-GT" dirty="0" smtClean="0"/>
              <a:t> Torres</a:t>
            </a:r>
            <a:endParaRPr lang="es-GT" dirty="0"/>
          </a:p>
        </p:txBody>
      </p:sp>
      <p:pic>
        <p:nvPicPr>
          <p:cNvPr id="4" name="3 Marcador de contenido" descr="Homenaje a Quike Torre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4150" y="530225"/>
            <a:ext cx="6281738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Presentación de los retos del II Congreso. </a:t>
            </a:r>
            <a:endParaRPr lang="es-GT" dirty="0"/>
          </a:p>
        </p:txBody>
      </p:sp>
      <p:pic>
        <p:nvPicPr>
          <p:cNvPr id="4" name="3 Marcador de contenido" descr="presentación de Resultados del II Congreso 2011.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199077" y="530225"/>
            <a:ext cx="2791883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Análisis de Coyuntura </a:t>
            </a:r>
            <a:endParaRPr lang="es-GT" dirty="0"/>
          </a:p>
        </p:txBody>
      </p:sp>
      <p:pic>
        <p:nvPicPr>
          <p:cNvPr id="4" name="3 Marcador de contenido" descr="análisis de coyuntura inauguració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28662" y="571480"/>
            <a:ext cx="7153298" cy="4768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34" y="5714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GT" dirty="0" smtClean="0"/>
              <a:t>Extranjeras </a:t>
            </a:r>
            <a:br>
              <a:rPr lang="es-GT" dirty="0" smtClean="0"/>
            </a:br>
            <a:r>
              <a:rPr lang="es-GT" dirty="0" smtClean="0"/>
              <a:t>ASTRADOMES y MULABI </a:t>
            </a:r>
            <a:br>
              <a:rPr lang="es-GT" dirty="0" smtClean="0"/>
            </a:br>
            <a:r>
              <a:rPr lang="es-GT" dirty="0" smtClean="0"/>
              <a:t>Costa Rica </a:t>
            </a:r>
            <a:endParaRPr lang="es-GT" dirty="0"/>
          </a:p>
        </p:txBody>
      </p:sp>
      <p:pic>
        <p:nvPicPr>
          <p:cNvPr id="4" name="3 Marcador de contenido" descr="ASTRADOMES y MULABI de Costa Ric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3108" y="1785926"/>
            <a:ext cx="6180555" cy="41203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Extranjeras Chile y El Salvador </a:t>
            </a:r>
            <a:endParaRPr lang="es-GT" dirty="0"/>
          </a:p>
        </p:txBody>
      </p:sp>
      <p:pic>
        <p:nvPicPr>
          <p:cNvPr id="4" name="3 Marcador de contenido" descr="compañera Trans de Chil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24537" r="28026"/>
          <a:stretch>
            <a:fillRect/>
          </a:stretch>
        </p:blipFill>
        <p:spPr>
          <a:xfrm>
            <a:off x="1000100" y="857232"/>
            <a:ext cx="3000396" cy="4216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4 Imagen" descr="Compañera sindicalista de Elsalvador.png"/>
          <p:cNvPicPr>
            <a:picLocks noChangeAspect="1"/>
          </p:cNvPicPr>
          <p:nvPr/>
        </p:nvPicPr>
        <p:blipFill>
          <a:blip r:embed="rId3" cstate="print"/>
          <a:srcRect l="24818" r="25547"/>
          <a:stretch>
            <a:fillRect/>
          </a:stretch>
        </p:blipFill>
        <p:spPr>
          <a:xfrm>
            <a:off x="5000628" y="857232"/>
            <a:ext cx="3191266" cy="4286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GT" dirty="0" smtClean="0"/>
              <a:t>Inauguración </a:t>
            </a:r>
            <a:endParaRPr lang="es-GT" dirty="0"/>
          </a:p>
        </p:txBody>
      </p:sp>
      <p:pic>
        <p:nvPicPr>
          <p:cNvPr id="4" name="3 Marcador de contenido" descr="inauguració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28728" y="785794"/>
            <a:ext cx="6281738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Mesas de trabajo </a:t>
            </a:r>
            <a:br>
              <a:rPr lang="es-GT" dirty="0" smtClean="0"/>
            </a:br>
            <a:r>
              <a:rPr lang="es-GT" dirty="0" smtClean="0"/>
              <a:t>Trabajadoras en la Maquila </a:t>
            </a:r>
            <a:endParaRPr lang="es-GT" dirty="0"/>
          </a:p>
        </p:txBody>
      </p:sp>
      <p:pic>
        <p:nvPicPr>
          <p:cNvPr id="4" name="3 Marcador de contenido" descr="mesa maquila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4150" y="530225"/>
            <a:ext cx="6281738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Trabajadoras del Hogar-Domesticas </a:t>
            </a:r>
            <a:endParaRPr lang="es-GT" dirty="0"/>
          </a:p>
        </p:txBody>
      </p:sp>
      <p:pic>
        <p:nvPicPr>
          <p:cNvPr id="4" name="3 Marcador de contenido" descr="mesa domésticas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4150" y="530225"/>
            <a:ext cx="6281738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GT" dirty="0" smtClean="0"/>
              <a:t>Trabajadoras del Campo y agro exportadoras. </a:t>
            </a:r>
            <a:endParaRPr lang="es-GT" dirty="0"/>
          </a:p>
        </p:txBody>
      </p:sp>
      <p:pic>
        <p:nvPicPr>
          <p:cNvPr id="4" name="3 Marcador de contenido" descr="mesa trabajadoras del campo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54150" y="530225"/>
            <a:ext cx="6281738" cy="41878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o">
  <a:themeElements>
    <a:clrScheme name="Aspecto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119</TotalTime>
  <Words>52</Words>
  <Application>Microsoft Office PowerPoint</Application>
  <PresentationFormat>Presentación en pantalla (4:3)</PresentationFormat>
  <Paragraphs>14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Aspecto</vt:lpstr>
      <vt:lpstr>3er.  CONGRESO DE MUJERES TRABAJADORAS DE GUATEMALA   “el poder que nos mueve, nos permite que sigamos adelante” 18, 19 y 20 de mayo 2012, Chimaltenango Guatemala.  </vt:lpstr>
      <vt:lpstr> Inscripción </vt:lpstr>
      <vt:lpstr>Equipo de ATRAHDOM </vt:lpstr>
      <vt:lpstr>Invocación espiritual </vt:lpstr>
      <vt:lpstr>Entonando el Himno Nacional </vt:lpstr>
      <vt:lpstr>Homenaje a Quike Torres</vt:lpstr>
      <vt:lpstr>Presentación de los retos del II Congreso. </vt:lpstr>
      <vt:lpstr>Análisis de Coyuntura </vt:lpstr>
      <vt:lpstr>Extranjeras  ASTRADOMES y MULABI  Costa Rica </vt:lpstr>
      <vt:lpstr>Extranjeras Chile y El Salvador </vt:lpstr>
      <vt:lpstr>Inauguración </vt:lpstr>
      <vt:lpstr>Mesas de trabajo  Trabajadoras en la Maquila </vt:lpstr>
      <vt:lpstr>Trabajadoras del Hogar-Domesticas </vt:lpstr>
      <vt:lpstr>Trabajadoras del Campo y agro exportadoras.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Maritza</dc:creator>
  <cp:lastModifiedBy>Maritza</cp:lastModifiedBy>
  <cp:revision>24</cp:revision>
  <dcterms:created xsi:type="dcterms:W3CDTF">2012-05-24T20:01:58Z</dcterms:created>
  <dcterms:modified xsi:type="dcterms:W3CDTF">2012-05-27T17:24:41Z</dcterms:modified>
</cp:coreProperties>
</file>